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esktop\Colectie cantece ppt-2018\Armata Domnului\Armata Domnulu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Colectie cantece ppt-2018\Armata Domnului\Armata Domnulu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304800"/>
            <a:ext cx="9372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Colectie cantece ppt-2018\Armata Domnului\Armata Domnulu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56" y="457200"/>
            <a:ext cx="9204856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Desktop\Colectie cantece ppt-2018\Armata Domnului\Armata Domnulu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3245" y="304800"/>
            <a:ext cx="950724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Colectie cantece ppt-2018\Armata Domnului\Armata Domnulu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04800"/>
            <a:ext cx="9448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Colectie cantece ppt-2018\Armata Domnului\Armata Domnulu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856" y="457200"/>
            <a:ext cx="9204856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2006-08-16T00:00:00Z</dcterms:created>
  <dcterms:modified xsi:type="dcterms:W3CDTF">2018-07-23T12:19:39Z</dcterms:modified>
</cp:coreProperties>
</file>